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79"/>
  </p:normalViewPr>
  <p:slideViewPr>
    <p:cSldViewPr snapToGrid="0" snapToObjects="1">
      <p:cViewPr varScale="1">
        <p:scale>
          <a:sx n="90" d="100"/>
          <a:sy n="90"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11/17/21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11/17/21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11/17/21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11/17/21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11/17/21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emYpzQDi40" TargetMode="External"/><Relationship Id="rId2" Type="http://schemas.openxmlformats.org/officeDocument/2006/relationships/hyperlink" Target="https://www.youtube.com/watch?v=uZfZw9BFlz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7BEB1-E6AF-974C-8069-7FBC8B88A184}"/>
              </a:ext>
            </a:extLst>
          </p:cNvPr>
          <p:cNvSpPr>
            <a:spLocks noGrp="1"/>
          </p:cNvSpPr>
          <p:nvPr>
            <p:ph type="ctrTitle"/>
          </p:nvPr>
        </p:nvSpPr>
        <p:spPr/>
        <p:txBody>
          <a:bodyPr/>
          <a:lstStyle/>
          <a:p>
            <a:r>
              <a:rPr lang="nl-NL" dirty="0"/>
              <a:t>Atelier presentatie</a:t>
            </a:r>
          </a:p>
        </p:txBody>
      </p:sp>
      <p:sp>
        <p:nvSpPr>
          <p:cNvPr id="3" name="Subtitle 2">
            <a:extLst>
              <a:ext uri="{FF2B5EF4-FFF2-40B4-BE49-F238E27FC236}">
                <a16:creationId xmlns:a16="http://schemas.microsoft.com/office/drawing/2014/main" id="{7CC39EE8-90A2-BC4C-A383-0E0C80FB77A4}"/>
              </a:ext>
            </a:extLst>
          </p:cNvPr>
          <p:cNvSpPr>
            <a:spLocks noGrp="1"/>
          </p:cNvSpPr>
          <p:nvPr>
            <p:ph type="subTitle" idx="1"/>
          </p:nvPr>
        </p:nvSpPr>
        <p:spPr/>
        <p:txBody>
          <a:bodyPr/>
          <a:lstStyle/>
          <a:p>
            <a:r>
              <a:rPr lang="nl-NL" dirty="0" err="1"/>
              <a:t>Chantalee</a:t>
            </a:r>
            <a:r>
              <a:rPr lang="nl-NL" dirty="0"/>
              <a:t> </a:t>
            </a:r>
            <a:r>
              <a:rPr lang="nl-NL" dirty="0" err="1"/>
              <a:t>Vogtschmidt</a:t>
            </a:r>
            <a:endParaRPr lang="nl-NL" dirty="0"/>
          </a:p>
        </p:txBody>
      </p:sp>
    </p:spTree>
    <p:extLst>
      <p:ext uri="{BB962C8B-B14F-4D97-AF65-F5344CB8AC3E}">
        <p14:creationId xmlns:p14="http://schemas.microsoft.com/office/powerpoint/2010/main" val="161316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5D44D2-EDA6-8B4A-A89D-78AFB922F3B1}"/>
              </a:ext>
            </a:extLst>
          </p:cNvPr>
          <p:cNvPicPr>
            <a:picLocks noChangeAspect="1"/>
          </p:cNvPicPr>
          <p:nvPr/>
        </p:nvPicPr>
        <p:blipFill>
          <a:blip r:embed="rId2"/>
          <a:stretch>
            <a:fillRect/>
          </a:stretch>
        </p:blipFill>
        <p:spPr>
          <a:xfrm>
            <a:off x="1014768" y="457201"/>
            <a:ext cx="4775505" cy="6043612"/>
          </a:xfrm>
          <a:prstGeom prst="rect">
            <a:avLst/>
          </a:prstGeom>
        </p:spPr>
      </p:pic>
      <p:pic>
        <p:nvPicPr>
          <p:cNvPr id="5" name="Picture 4">
            <a:extLst>
              <a:ext uri="{FF2B5EF4-FFF2-40B4-BE49-F238E27FC236}">
                <a16:creationId xmlns:a16="http://schemas.microsoft.com/office/drawing/2014/main" id="{DE104F6B-27FE-894F-A640-EA14ED311AD8}"/>
              </a:ext>
            </a:extLst>
          </p:cNvPr>
          <p:cNvPicPr>
            <a:picLocks noChangeAspect="1"/>
          </p:cNvPicPr>
          <p:nvPr/>
        </p:nvPicPr>
        <p:blipFill>
          <a:blip r:embed="rId3"/>
          <a:stretch>
            <a:fillRect/>
          </a:stretch>
        </p:blipFill>
        <p:spPr>
          <a:xfrm>
            <a:off x="5880741" y="871538"/>
            <a:ext cx="6311259" cy="5214937"/>
          </a:xfrm>
          <a:prstGeom prst="rect">
            <a:avLst/>
          </a:prstGeom>
        </p:spPr>
      </p:pic>
    </p:spTree>
    <p:extLst>
      <p:ext uri="{BB962C8B-B14F-4D97-AF65-F5344CB8AC3E}">
        <p14:creationId xmlns:p14="http://schemas.microsoft.com/office/powerpoint/2010/main" val="319506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245E-4DC9-B44A-9E65-1CCCEA1C15EE}"/>
              </a:ext>
            </a:extLst>
          </p:cNvPr>
          <p:cNvSpPr>
            <a:spLocks noGrp="1"/>
          </p:cNvSpPr>
          <p:nvPr>
            <p:ph type="title"/>
          </p:nvPr>
        </p:nvSpPr>
        <p:spPr>
          <a:xfrm>
            <a:off x="1085850" y="0"/>
            <a:ext cx="9601200" cy="1485900"/>
          </a:xfrm>
        </p:spPr>
        <p:txBody>
          <a:bodyPr/>
          <a:lstStyle/>
          <a:p>
            <a:br>
              <a:rPr lang="en-US" dirty="0"/>
            </a:br>
            <a:r>
              <a:rPr lang="en-US" dirty="0">
                <a:latin typeface="+mn-lt"/>
              </a:rPr>
              <a:t>Medicine Cabinets</a:t>
            </a:r>
            <a:endParaRPr lang="nl-NL" dirty="0">
              <a:latin typeface="+mn-lt"/>
            </a:endParaRPr>
          </a:p>
        </p:txBody>
      </p:sp>
      <p:sp>
        <p:nvSpPr>
          <p:cNvPr id="3" name="TextBox 2">
            <a:extLst>
              <a:ext uri="{FF2B5EF4-FFF2-40B4-BE49-F238E27FC236}">
                <a16:creationId xmlns:a16="http://schemas.microsoft.com/office/drawing/2014/main" id="{216AE5D3-EBF3-2740-B62D-8575E55158B5}"/>
              </a:ext>
            </a:extLst>
          </p:cNvPr>
          <p:cNvSpPr txBox="1"/>
          <p:nvPr/>
        </p:nvSpPr>
        <p:spPr>
          <a:xfrm>
            <a:off x="1500187" y="1843088"/>
            <a:ext cx="9901237" cy="4801314"/>
          </a:xfrm>
          <a:prstGeom prst="rect">
            <a:avLst/>
          </a:prstGeom>
          <a:noFill/>
        </p:spPr>
        <p:txBody>
          <a:bodyPr wrap="square" rtlCol="0">
            <a:spAutoFit/>
          </a:bodyPr>
          <a:lstStyle/>
          <a:p>
            <a:pPr marL="285750" indent="-285750">
              <a:buFont typeface="Arial" panose="020B0604020202020204" pitchFamily="34" charset="0"/>
              <a:buChar char="•"/>
            </a:pPr>
            <a:r>
              <a:rPr lang="nl-NL" sz="3200" dirty="0"/>
              <a:t>13 medicijnen kastjes</a:t>
            </a:r>
          </a:p>
          <a:p>
            <a:pPr marL="285750" indent="-285750">
              <a:buFont typeface="Arial" panose="020B0604020202020204" pitchFamily="34" charset="0"/>
              <a:buChar char="•"/>
            </a:pPr>
            <a:r>
              <a:rPr lang="nl-NL" sz="3200" dirty="0"/>
              <a:t>Verschillende namen zoals: </a:t>
            </a:r>
            <a:r>
              <a:rPr lang="nl-NL" sz="3200" dirty="0" err="1"/>
              <a:t>Sinner</a:t>
            </a:r>
            <a:r>
              <a:rPr lang="nl-NL" sz="3200" dirty="0"/>
              <a:t>, </a:t>
            </a:r>
            <a:r>
              <a:rPr lang="nl-NL" sz="3200" dirty="0" err="1"/>
              <a:t>holiday</a:t>
            </a:r>
            <a:r>
              <a:rPr lang="nl-NL" sz="3200" dirty="0"/>
              <a:t>, no </a:t>
            </a:r>
            <a:r>
              <a:rPr lang="nl-NL" sz="3200" dirty="0" err="1"/>
              <a:t>feelings</a:t>
            </a:r>
            <a:endParaRPr lang="nl-NL" sz="3200" dirty="0"/>
          </a:p>
          <a:p>
            <a:endParaRPr lang="nl-NL" sz="3200" dirty="0"/>
          </a:p>
          <a:p>
            <a:r>
              <a:rPr lang="en-US" sz="3200" dirty="0"/>
              <a:t>The works explore the distinction between life and death, myth and medicine. Hirst notes: “You take a medicine cabinet and you present it to people and it’s just totally believable. I mean a lot of the stuff is about belief, I think, and the ‘Medicine Cabinets’ are just totally believable.”</a:t>
            </a:r>
            <a:endParaRPr lang="nl-NL" sz="3200" dirty="0"/>
          </a:p>
          <a:p>
            <a:endParaRPr lang="nl-NL" dirty="0"/>
          </a:p>
        </p:txBody>
      </p:sp>
    </p:spTree>
    <p:extLst>
      <p:ext uri="{BB962C8B-B14F-4D97-AF65-F5344CB8AC3E}">
        <p14:creationId xmlns:p14="http://schemas.microsoft.com/office/powerpoint/2010/main" val="314546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08103-D5DA-A54D-B424-54D679E2C0C6}"/>
              </a:ext>
            </a:extLst>
          </p:cNvPr>
          <p:cNvPicPr>
            <a:picLocks noChangeAspect="1"/>
          </p:cNvPicPr>
          <p:nvPr/>
        </p:nvPicPr>
        <p:blipFill>
          <a:blip r:embed="rId2"/>
          <a:stretch>
            <a:fillRect/>
          </a:stretch>
        </p:blipFill>
        <p:spPr>
          <a:xfrm>
            <a:off x="895621" y="0"/>
            <a:ext cx="10400758" cy="6858000"/>
          </a:xfrm>
          <a:prstGeom prst="rect">
            <a:avLst/>
          </a:prstGeom>
        </p:spPr>
      </p:pic>
    </p:spTree>
    <p:extLst>
      <p:ext uri="{BB962C8B-B14F-4D97-AF65-F5344CB8AC3E}">
        <p14:creationId xmlns:p14="http://schemas.microsoft.com/office/powerpoint/2010/main" val="395378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AD2F-A8FC-5C4A-AB8D-7E7FC4F7E133}"/>
              </a:ext>
            </a:extLst>
          </p:cNvPr>
          <p:cNvSpPr>
            <a:spLocks noGrp="1"/>
          </p:cNvSpPr>
          <p:nvPr>
            <p:ph type="title"/>
          </p:nvPr>
        </p:nvSpPr>
        <p:spPr>
          <a:xfrm>
            <a:off x="1343025" y="-100013"/>
            <a:ext cx="9601200" cy="1485900"/>
          </a:xfrm>
        </p:spPr>
        <p:txBody>
          <a:bodyPr/>
          <a:lstStyle/>
          <a:p>
            <a:r>
              <a:rPr lang="en-US" dirty="0"/>
              <a:t>Pedro Reyes (Sanatorium)</a:t>
            </a:r>
            <a:br>
              <a:rPr lang="en-US" dirty="0"/>
            </a:br>
            <a:endParaRPr lang="nl-NL" dirty="0"/>
          </a:p>
        </p:txBody>
      </p:sp>
      <p:pic>
        <p:nvPicPr>
          <p:cNvPr id="6" name="Picture 5">
            <a:extLst>
              <a:ext uri="{FF2B5EF4-FFF2-40B4-BE49-F238E27FC236}">
                <a16:creationId xmlns:a16="http://schemas.microsoft.com/office/drawing/2014/main" id="{B234736B-145F-7A4F-9AB7-6E1E06BD1051}"/>
              </a:ext>
            </a:extLst>
          </p:cNvPr>
          <p:cNvPicPr>
            <a:picLocks noChangeAspect="1"/>
          </p:cNvPicPr>
          <p:nvPr/>
        </p:nvPicPr>
        <p:blipFill>
          <a:blip r:embed="rId2"/>
          <a:stretch>
            <a:fillRect/>
          </a:stretch>
        </p:blipFill>
        <p:spPr>
          <a:xfrm>
            <a:off x="5516965" y="2352675"/>
            <a:ext cx="6468660" cy="4305300"/>
          </a:xfrm>
          <a:prstGeom prst="rect">
            <a:avLst/>
          </a:prstGeom>
        </p:spPr>
      </p:pic>
      <p:sp>
        <p:nvSpPr>
          <p:cNvPr id="9" name="TextBox 8">
            <a:extLst>
              <a:ext uri="{FF2B5EF4-FFF2-40B4-BE49-F238E27FC236}">
                <a16:creationId xmlns:a16="http://schemas.microsoft.com/office/drawing/2014/main" id="{677EFEDF-46FD-F443-B973-EAFE26359A98}"/>
              </a:ext>
            </a:extLst>
          </p:cNvPr>
          <p:cNvSpPr txBox="1"/>
          <p:nvPr/>
        </p:nvSpPr>
        <p:spPr>
          <a:xfrm>
            <a:off x="1343025" y="792955"/>
            <a:ext cx="9172575" cy="646331"/>
          </a:xfrm>
          <a:prstGeom prst="rect">
            <a:avLst/>
          </a:prstGeom>
          <a:noFill/>
        </p:spPr>
        <p:txBody>
          <a:bodyPr wrap="square" rtlCol="0">
            <a:spAutoFit/>
          </a:bodyPr>
          <a:lstStyle/>
          <a:p>
            <a:r>
              <a:rPr lang="nl-NL" dirty="0"/>
              <a:t>SANATORIUM is een tijdelijke kliniek die korte, onverwachte therapieën biedt. De enige manier om dit project te ervaren is door u aan te melden als patiënt</a:t>
            </a:r>
          </a:p>
        </p:txBody>
      </p:sp>
    </p:spTree>
    <p:extLst>
      <p:ext uri="{BB962C8B-B14F-4D97-AF65-F5344CB8AC3E}">
        <p14:creationId xmlns:p14="http://schemas.microsoft.com/office/powerpoint/2010/main" val="2250806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79EA-2BAB-974E-8CD8-8789F0EE8D9C}"/>
              </a:ext>
            </a:extLst>
          </p:cNvPr>
          <p:cNvSpPr>
            <a:spLocks noGrp="1"/>
          </p:cNvSpPr>
          <p:nvPr>
            <p:ph type="title"/>
          </p:nvPr>
        </p:nvSpPr>
        <p:spPr/>
        <p:txBody>
          <a:bodyPr>
            <a:normAutofit fontScale="90000"/>
          </a:bodyPr>
          <a:lstStyle/>
          <a:p>
            <a:r>
              <a:rPr lang="nl-NL" dirty="0">
                <a:hlinkClick r:id="rId2"/>
              </a:rPr>
              <a:t>https://www.youtube.com/watch?v=uZfZw9BFlzs</a:t>
            </a:r>
            <a:r>
              <a:rPr lang="nl-NL" dirty="0"/>
              <a:t> </a:t>
            </a:r>
            <a:br>
              <a:rPr lang="nl-NL" dirty="0"/>
            </a:br>
            <a:br>
              <a:rPr lang="nl-NL" dirty="0"/>
            </a:br>
            <a:r>
              <a:rPr lang="nl-NL" dirty="0">
                <a:hlinkClick r:id="rId3"/>
              </a:rPr>
              <a:t>https://www.youtube.com/watch?v=BemYpzQDi40</a:t>
            </a:r>
            <a:br>
              <a:rPr lang="nl-NL" dirty="0"/>
            </a:br>
            <a:endParaRPr lang="nl-NL" dirty="0"/>
          </a:p>
        </p:txBody>
      </p:sp>
    </p:spTree>
    <p:extLst>
      <p:ext uri="{BB962C8B-B14F-4D97-AF65-F5344CB8AC3E}">
        <p14:creationId xmlns:p14="http://schemas.microsoft.com/office/powerpoint/2010/main" val="308009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8033-C0FF-A44B-ABE6-06D8878B46AC}"/>
              </a:ext>
            </a:extLst>
          </p:cNvPr>
          <p:cNvSpPr>
            <a:spLocks noGrp="1"/>
          </p:cNvSpPr>
          <p:nvPr>
            <p:ph type="title"/>
          </p:nvPr>
        </p:nvSpPr>
        <p:spPr>
          <a:xfrm>
            <a:off x="971550" y="171450"/>
            <a:ext cx="9601200" cy="1485900"/>
          </a:xfrm>
        </p:spPr>
        <p:txBody>
          <a:bodyPr/>
          <a:lstStyle/>
          <a:p>
            <a:r>
              <a:rPr lang="nl-NL" dirty="0"/>
              <a:t>Damien Hirst</a:t>
            </a:r>
          </a:p>
        </p:txBody>
      </p:sp>
      <p:sp>
        <p:nvSpPr>
          <p:cNvPr id="3" name="TextBox 2">
            <a:extLst>
              <a:ext uri="{FF2B5EF4-FFF2-40B4-BE49-F238E27FC236}">
                <a16:creationId xmlns:a16="http://schemas.microsoft.com/office/drawing/2014/main" id="{1E4E8F36-2A70-D140-8DDA-DF15DDE55677}"/>
              </a:ext>
            </a:extLst>
          </p:cNvPr>
          <p:cNvSpPr txBox="1"/>
          <p:nvPr/>
        </p:nvSpPr>
        <p:spPr>
          <a:xfrm>
            <a:off x="971550" y="1428750"/>
            <a:ext cx="11044238" cy="5078313"/>
          </a:xfrm>
          <a:prstGeom prst="rect">
            <a:avLst/>
          </a:prstGeom>
          <a:noFill/>
        </p:spPr>
        <p:txBody>
          <a:bodyPr wrap="square" rtlCol="0">
            <a:spAutoFit/>
          </a:bodyPr>
          <a:lstStyle/>
          <a:p>
            <a:r>
              <a:rPr lang="en-US" sz="3600" dirty="0"/>
              <a:t>Hirst’s life-long investigation into our almost-spiritual relationship with the </a:t>
            </a:r>
            <a:r>
              <a:rPr lang="en-US" sz="3600" dirty="0" err="1"/>
              <a:t>rigours</a:t>
            </a:r>
            <a:r>
              <a:rPr lang="en-US" sz="3600" dirty="0"/>
              <a:t> of science and the pharmaceutical industry. </a:t>
            </a:r>
          </a:p>
          <a:p>
            <a:endParaRPr lang="en-US" sz="3600" dirty="0"/>
          </a:p>
          <a:p>
            <a:r>
              <a:rPr lang="en-US" sz="3600" dirty="0"/>
              <a:t>He explains: “Pills are a brilliant little form, better than any minimalist art. They’re all designed to make you buy them… they come out of flowers, plants, things from the ground, and they make you feel good, you know, to just have a pill, to feel beauty.</a:t>
            </a:r>
            <a:endParaRPr lang="nl-NL" sz="3600" dirty="0"/>
          </a:p>
        </p:txBody>
      </p:sp>
    </p:spTree>
    <p:extLst>
      <p:ext uri="{BB962C8B-B14F-4D97-AF65-F5344CB8AC3E}">
        <p14:creationId xmlns:p14="http://schemas.microsoft.com/office/powerpoint/2010/main" val="399937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C8B91-747E-444F-A6FF-420AFBFD2F14}"/>
              </a:ext>
            </a:extLst>
          </p:cNvPr>
          <p:cNvPicPr>
            <a:picLocks noChangeAspect="1"/>
          </p:cNvPicPr>
          <p:nvPr/>
        </p:nvPicPr>
        <p:blipFill>
          <a:blip r:embed="rId2"/>
          <a:stretch>
            <a:fillRect/>
          </a:stretch>
        </p:blipFill>
        <p:spPr>
          <a:xfrm>
            <a:off x="2460624" y="936412"/>
            <a:ext cx="6969125" cy="4630950"/>
          </a:xfrm>
          <a:prstGeom prst="rect">
            <a:avLst/>
          </a:prstGeom>
        </p:spPr>
      </p:pic>
    </p:spTree>
    <p:extLst>
      <p:ext uri="{BB962C8B-B14F-4D97-AF65-F5344CB8AC3E}">
        <p14:creationId xmlns:p14="http://schemas.microsoft.com/office/powerpoint/2010/main" val="340805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C8AD56-B27B-A14B-8E64-904BD2FE6804}"/>
              </a:ext>
            </a:extLst>
          </p:cNvPr>
          <p:cNvPicPr>
            <a:picLocks noChangeAspect="1"/>
          </p:cNvPicPr>
          <p:nvPr/>
        </p:nvPicPr>
        <p:blipFill>
          <a:blip r:embed="rId2"/>
          <a:stretch>
            <a:fillRect/>
          </a:stretch>
        </p:blipFill>
        <p:spPr>
          <a:xfrm>
            <a:off x="2086760" y="931887"/>
            <a:ext cx="8343116" cy="5540351"/>
          </a:xfrm>
          <a:prstGeom prst="rect">
            <a:avLst/>
          </a:prstGeom>
        </p:spPr>
      </p:pic>
    </p:spTree>
    <p:extLst>
      <p:ext uri="{BB962C8B-B14F-4D97-AF65-F5344CB8AC3E}">
        <p14:creationId xmlns:p14="http://schemas.microsoft.com/office/powerpoint/2010/main" val="110733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841BD-DF49-A44D-9BE3-90F9FA4A5843}"/>
              </a:ext>
            </a:extLst>
          </p:cNvPr>
          <p:cNvPicPr>
            <a:picLocks noChangeAspect="1"/>
          </p:cNvPicPr>
          <p:nvPr/>
        </p:nvPicPr>
        <p:blipFill>
          <a:blip r:embed="rId2"/>
          <a:stretch>
            <a:fillRect/>
          </a:stretch>
        </p:blipFill>
        <p:spPr>
          <a:xfrm>
            <a:off x="1522808" y="0"/>
            <a:ext cx="9146384" cy="6858000"/>
          </a:xfrm>
          <a:prstGeom prst="rect">
            <a:avLst/>
          </a:prstGeom>
        </p:spPr>
      </p:pic>
    </p:spTree>
    <p:extLst>
      <p:ext uri="{BB962C8B-B14F-4D97-AF65-F5344CB8AC3E}">
        <p14:creationId xmlns:p14="http://schemas.microsoft.com/office/powerpoint/2010/main" val="243420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B5F58-2CFD-2E42-AF26-6E70DC496A83}"/>
              </a:ext>
            </a:extLst>
          </p:cNvPr>
          <p:cNvPicPr>
            <a:picLocks noChangeAspect="1"/>
          </p:cNvPicPr>
          <p:nvPr/>
        </p:nvPicPr>
        <p:blipFill>
          <a:blip r:embed="rId2"/>
          <a:stretch>
            <a:fillRect/>
          </a:stretch>
        </p:blipFill>
        <p:spPr>
          <a:xfrm rot="5400000">
            <a:off x="3157537" y="-614364"/>
            <a:ext cx="6238875" cy="8257335"/>
          </a:xfrm>
          <a:prstGeom prst="rect">
            <a:avLst/>
          </a:prstGeom>
        </p:spPr>
      </p:pic>
    </p:spTree>
    <p:extLst>
      <p:ext uri="{BB962C8B-B14F-4D97-AF65-F5344CB8AC3E}">
        <p14:creationId xmlns:p14="http://schemas.microsoft.com/office/powerpoint/2010/main" val="181399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910929-1EA8-D54A-8145-643C91FA4130}"/>
              </a:ext>
            </a:extLst>
          </p:cNvPr>
          <p:cNvPicPr>
            <a:picLocks noChangeAspect="1"/>
          </p:cNvPicPr>
          <p:nvPr/>
        </p:nvPicPr>
        <p:blipFill>
          <a:blip r:embed="rId2"/>
          <a:stretch>
            <a:fillRect/>
          </a:stretch>
        </p:blipFill>
        <p:spPr>
          <a:xfrm>
            <a:off x="2363713" y="530732"/>
            <a:ext cx="8237611" cy="5312856"/>
          </a:xfrm>
          <a:prstGeom prst="rect">
            <a:avLst/>
          </a:prstGeom>
        </p:spPr>
      </p:pic>
    </p:spTree>
    <p:extLst>
      <p:ext uri="{BB962C8B-B14F-4D97-AF65-F5344CB8AC3E}">
        <p14:creationId xmlns:p14="http://schemas.microsoft.com/office/powerpoint/2010/main" val="378077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05685C-4FD6-924B-882C-A4818AF6C296}"/>
              </a:ext>
            </a:extLst>
          </p:cNvPr>
          <p:cNvPicPr>
            <a:picLocks noChangeAspect="1"/>
          </p:cNvPicPr>
          <p:nvPr/>
        </p:nvPicPr>
        <p:blipFill>
          <a:blip r:embed="rId2"/>
          <a:stretch>
            <a:fillRect/>
          </a:stretch>
        </p:blipFill>
        <p:spPr>
          <a:xfrm>
            <a:off x="1800225" y="1060058"/>
            <a:ext cx="7872413" cy="5214196"/>
          </a:xfrm>
          <a:prstGeom prst="rect">
            <a:avLst/>
          </a:prstGeom>
        </p:spPr>
      </p:pic>
    </p:spTree>
    <p:extLst>
      <p:ext uri="{BB962C8B-B14F-4D97-AF65-F5344CB8AC3E}">
        <p14:creationId xmlns:p14="http://schemas.microsoft.com/office/powerpoint/2010/main" val="355890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659CD7-F59B-6941-BDB9-399BC7A2A8ED}"/>
              </a:ext>
            </a:extLst>
          </p:cNvPr>
          <p:cNvPicPr>
            <a:picLocks noChangeAspect="1"/>
          </p:cNvPicPr>
          <p:nvPr/>
        </p:nvPicPr>
        <p:blipFill>
          <a:blip r:embed="rId2"/>
          <a:stretch>
            <a:fillRect/>
          </a:stretch>
        </p:blipFill>
        <p:spPr>
          <a:xfrm>
            <a:off x="1626636" y="0"/>
            <a:ext cx="8938727" cy="6858000"/>
          </a:xfrm>
          <a:prstGeom prst="rect">
            <a:avLst/>
          </a:prstGeom>
        </p:spPr>
      </p:pic>
    </p:spTree>
    <p:extLst>
      <p:ext uri="{BB962C8B-B14F-4D97-AF65-F5344CB8AC3E}">
        <p14:creationId xmlns:p14="http://schemas.microsoft.com/office/powerpoint/2010/main" val="379327754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35</TotalTime>
  <Words>221</Words>
  <Application>Microsoft Macintosh PowerPoint</Application>
  <PresentationFormat>Widescreen</PresentationFormat>
  <Paragraphs>14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Franklin Gothic Book</vt:lpstr>
      <vt:lpstr>Crop</vt:lpstr>
      <vt:lpstr>Atelier presentatie</vt:lpstr>
      <vt:lpstr>Damien Hirst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Medicine Cabinets</vt:lpstr>
      <vt:lpstr>PowerPoint Presentation</vt:lpstr>
      <vt:lpstr>Pedro Reyes (Sanatorium) </vt:lpstr>
      <vt:lpstr>https://www.youtube.com/watch?v=uZfZw9BFlzs   https://www.youtube.com/watch?v=BemYpzQDi40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presentatie</dc:title>
  <dc:creator>Microsoft Office User</dc:creator>
  <cp:lastModifiedBy>Microsoft Office User</cp:lastModifiedBy>
  <cp:revision>6</cp:revision>
  <dcterms:created xsi:type="dcterms:W3CDTF">2021-11-17T17:27:50Z</dcterms:created>
  <dcterms:modified xsi:type="dcterms:W3CDTF">2021-11-17T18:03:42Z</dcterms:modified>
</cp:coreProperties>
</file>